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43" d="100"/>
          <a:sy n="43" d="100"/>
        </p:scale>
        <p:origin x="52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5C52F-19FC-4528-8740-912222EA0B26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8967D-7308-49AA-AE7F-4F9476E078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829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5C52F-19FC-4528-8740-912222EA0B26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8967D-7308-49AA-AE7F-4F9476E078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1672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5C52F-19FC-4528-8740-912222EA0B26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8967D-7308-49AA-AE7F-4F9476E078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990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5C52F-19FC-4528-8740-912222EA0B26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8967D-7308-49AA-AE7F-4F9476E078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5033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5C52F-19FC-4528-8740-912222EA0B26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8967D-7308-49AA-AE7F-4F9476E078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924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5C52F-19FC-4528-8740-912222EA0B26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8967D-7308-49AA-AE7F-4F9476E078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217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5C52F-19FC-4528-8740-912222EA0B26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8967D-7308-49AA-AE7F-4F9476E078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543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5C52F-19FC-4528-8740-912222EA0B26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8967D-7308-49AA-AE7F-4F9476E078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475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5C52F-19FC-4528-8740-912222EA0B26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8967D-7308-49AA-AE7F-4F9476E078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4285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5C52F-19FC-4528-8740-912222EA0B26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8967D-7308-49AA-AE7F-4F9476E078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635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5C52F-19FC-4528-8740-912222EA0B26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8967D-7308-49AA-AE7F-4F9476E078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911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05C52F-19FC-4528-8740-912222EA0B26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8967D-7308-49AA-AE7F-4F9476E078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292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090" y="0"/>
            <a:ext cx="2543175" cy="314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14" y="314325"/>
            <a:ext cx="11534075" cy="663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391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6" y="0"/>
            <a:ext cx="11081595" cy="590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1203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2557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748261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4434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85554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8378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669637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078837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296379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802558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0912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783764" cy="560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0626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36538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96468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688338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693845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423526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144408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5549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249775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295913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1352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47" y="0"/>
            <a:ext cx="9525000" cy="7143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46" y="990365"/>
            <a:ext cx="381952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44202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578092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159811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223369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721274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494508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563848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5412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10656" cy="436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479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55250" cy="596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89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20250" cy="6762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4881"/>
            <a:ext cx="7704944" cy="397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38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56" y="0"/>
            <a:ext cx="983932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495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57" y="0"/>
            <a:ext cx="11240437" cy="536475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59945"/>
            <a:ext cx="12136135" cy="93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84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057" y="126557"/>
            <a:ext cx="11836375" cy="675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479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97" y="135145"/>
            <a:ext cx="9877425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24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83" y="145061"/>
            <a:ext cx="9782175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998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852"/>
            <a:ext cx="9801225" cy="3238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82" y="3633397"/>
            <a:ext cx="2428875" cy="1809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484" y="3633397"/>
            <a:ext cx="62865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91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40" y="0"/>
            <a:ext cx="99060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1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15" y="-1"/>
            <a:ext cx="11510228" cy="376253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14" y="4082947"/>
            <a:ext cx="3250523" cy="255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01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09" y="194325"/>
            <a:ext cx="986790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80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32" y="-105284"/>
            <a:ext cx="11176964" cy="634485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26" y="6347551"/>
            <a:ext cx="432435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6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977"/>
            <a:ext cx="11422584" cy="86037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262"/>
            <a:ext cx="11422584" cy="557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354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52" y="0"/>
            <a:ext cx="82327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761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848749" cy="107929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492"/>
            <a:ext cx="11573919" cy="454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6301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80" y="167936"/>
            <a:ext cx="11824199" cy="551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62975" cy="558407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602" y="850417"/>
            <a:ext cx="4757972" cy="335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1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68" y="0"/>
            <a:ext cx="11809926" cy="478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5791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462979" cy="604071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70" y="6040717"/>
            <a:ext cx="7944575" cy="70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40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722308" cy="403742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7427"/>
            <a:ext cx="10935574" cy="8493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2525"/>
            <a:ext cx="7869836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785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23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3552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6996"/>
            <a:ext cx="11317574" cy="36512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91" y="0"/>
            <a:ext cx="9820587" cy="314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1509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258"/>
            <a:ext cx="1628775" cy="4095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121"/>
            <a:ext cx="9867900" cy="31813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3805471"/>
            <a:ext cx="962025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3741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3" y="0"/>
            <a:ext cx="11505580" cy="440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03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47" y="0"/>
            <a:ext cx="10811688" cy="565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906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76" y="140533"/>
            <a:ext cx="12077433" cy="41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409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60" y="-1"/>
            <a:ext cx="11084524" cy="650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0891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5534"/>
            <a:ext cx="11034635" cy="698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240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833644" cy="524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982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53" y="0"/>
            <a:ext cx="66657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791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60" y="0"/>
            <a:ext cx="601027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1046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24700" cy="32670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93" y="3267075"/>
            <a:ext cx="978217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505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32" y="251397"/>
            <a:ext cx="5114925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8301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77" y="145607"/>
            <a:ext cx="872490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314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07" y="0"/>
            <a:ext cx="8668999" cy="689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85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8" y="19050"/>
            <a:ext cx="7305675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4654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20" y="0"/>
            <a:ext cx="11962253" cy="344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2779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36" y="467427"/>
            <a:ext cx="6677025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084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52" y="0"/>
            <a:ext cx="6924675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27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045936" cy="611598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655" y="4644296"/>
            <a:ext cx="9095281" cy="165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276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65" y="112347"/>
            <a:ext cx="7191297" cy="582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192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212" y="666750"/>
            <a:ext cx="955357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6760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11" y="283485"/>
            <a:ext cx="974407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055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26991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44745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40316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30975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09005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59159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050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44075" cy="45434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95800"/>
            <a:ext cx="682942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605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16456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74910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70303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27488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0731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5577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36493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09407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76189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6957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44" y="140142"/>
            <a:ext cx="11234492" cy="453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5725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4120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39264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9080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6316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93403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3123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13369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96001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527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7833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10725" cy="68484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423" y="1262765"/>
            <a:ext cx="962977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4727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4046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26854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63799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0644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27636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7852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19998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87850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80647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113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9" y="0"/>
            <a:ext cx="12166281" cy="66182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6" y="1783435"/>
            <a:ext cx="4017364" cy="507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1027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06212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3646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59841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70645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48388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004294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30587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840867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87762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0934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Office PowerPoint</Application>
  <PresentationFormat>宽屏</PresentationFormat>
  <Paragraphs>0</Paragraphs>
  <Slides>126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126</vt:i4>
      </vt:variant>
    </vt:vector>
  </HeadingPairs>
  <TitlesOfParts>
    <vt:vector size="13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wangx1n</dc:creator>
  <cp:lastModifiedBy>wangx1n</cp:lastModifiedBy>
  <cp:revision>2</cp:revision>
  <dcterms:created xsi:type="dcterms:W3CDTF">2022-11-27T23:28:50Z</dcterms:created>
  <dcterms:modified xsi:type="dcterms:W3CDTF">2022-11-27T23:44:20Z</dcterms:modified>
</cp:coreProperties>
</file>